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4798F-792D-5895-D717-C7019260EF3E}" v="1" dt="2023-06-03T02:13:16.175"/>
    <p1510:client id="{67EE9C2E-7DE1-BCC9-398C-FE0FF1EF5224}" v="66" dt="2023-06-23T23:36:26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5E51-49CE-2464-A676-21CC19D44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B8602-9783-E7AE-9B33-B415E59D9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8295B-CDF5-6CE9-81DD-A0CFC5AB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5417F-B326-0A1C-8E87-EBF52780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3440-FF66-277D-44DA-FCC2B750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40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672A-7B98-949B-D45F-2313D38A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CAFD1-3C5F-075A-5A06-0ABFE1FA7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88AA4-F13C-07F7-1696-132A0D6A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8A6A9-AB89-A208-F548-7E070CCC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AE398-19F6-1EC1-1352-07E3CB08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7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CC1A5-66D5-73FF-381A-ED829B985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E410E-506E-EEFA-D9A2-508AA4F34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C5A00-C3D9-1BD1-DC1A-0C396D3F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B11B8-8633-3F40-2E0D-FE3BEBAA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F7A39-5FF0-71A4-7B0F-2A8C75C1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7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4E-D67C-B336-B128-C908997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927E9-75F2-9F05-AAD8-52640B09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D7C9B-4121-6CFA-0428-6D3E4729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7088A-055B-B295-ED33-326FA696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CEDC8-B41D-CDD9-3C6D-9D5010A3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4817-BA38-33CC-DBC6-B5FA1F90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788D-57A0-D533-2D1D-4AFC1109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EE81E-6C37-13DC-DF29-67D4BCB90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AA5EF-D27F-065B-CE9A-670D119E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CF008-B9FD-3055-FB0A-6CD04EFA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4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EF73-3568-6799-F839-1A7B7109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9F02A-D930-D05F-93A5-D80465805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1CCF1-6136-C959-F69D-AF1151157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57A78-EF9F-D79A-F5AA-565E0C3A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41CAD-3ABD-BCF1-4B4F-B7ABC707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127A0-9848-0A0C-7849-167B5268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DAA4-53A0-8055-6461-6B1C15041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A309D-425F-CC48-4F47-A3A0A959A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41712-CF0B-9E3C-F601-BBC60759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2D697-25DD-0DC0-77C2-0EE305AF4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349F6-4948-CC14-2724-722127E8C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6C7F2-A6F0-54D9-96B1-F9001C7F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83E5A-4DF4-E60C-27FB-1ACFAECD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4DE77-4D09-3F49-107F-37A1F24E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12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8578-84C4-130B-0DF9-9FE7FF57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5963F-981D-B0B2-17E1-C75B9886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B74C2-4B1B-F31C-920F-80BC6D73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36D32-7DC1-ADF1-3723-7100DC1A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3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0C96C6-EDB6-9F47-216D-B4B7E52B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3C4B4-7216-9DB4-BDC5-93EF14C5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20A8-1CB0-EFFE-5012-9FB9613F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9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9C4D-3183-650C-DC55-928291B6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BEA4B-729C-5C19-901E-166E8A18C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1A997-4772-2F7D-2714-1645B4B44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8513D-CA79-C364-A4F9-FDE4AD6F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CAA5A-6D22-C6CA-CDAE-33A50774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13BF9-EFB9-CA76-B1E4-3BFB83BF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8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7B64-BA6B-5EC8-1B31-126D9D9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30EE2-7141-5027-F87A-0BA8A11C9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11832-A175-6B7F-39C8-52C5CD16B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707DC-ECCE-D550-B5A1-BC874DC9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FDEC7-B32A-0360-CFFD-42CB07E0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0196B-387E-853A-FDF5-3269D010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2E643-DC53-4FEB-85F6-00BDBE0B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06D5E-D490-6290-DDE2-5A115632C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34B47-599C-B096-007C-12099D265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2780C-D045-4F70-8FFA-38D6E755CA2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73D3-CD67-6FEA-09B4-3B1B4672B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C0B7F-05AD-6B5D-40BD-E953B82C6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DFB1D-A93D-4FCA-8899-DBB9B989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2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Picture 1034" descr="Colourful boardgame">
            <a:extLst>
              <a:ext uri="{FF2B5EF4-FFF2-40B4-BE49-F238E27FC236}">
                <a16:creationId xmlns:a16="http://schemas.microsoft.com/office/drawing/2014/main" id="{1AE54951-EE96-7C43-E8FF-A02E0E546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7" r="-2" b="129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BD47D6-80AA-A1F3-9954-38BEEBE1D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Game 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A85DA-DC73-2695-10F5-53401A3BD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Kambarova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Fariza and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Bayalieva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Zhyldyz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8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8" name="Picture 2067" descr="Sphere of mesh and nodes">
            <a:extLst>
              <a:ext uri="{FF2B5EF4-FFF2-40B4-BE49-F238E27FC236}">
                <a16:creationId xmlns:a16="http://schemas.microsoft.com/office/drawing/2014/main" id="{B04E5E04-8A57-17DE-AB45-F81135B5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4803" r="-2" b="20195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A23BB6-8E50-2E09-DE2D-78F85E49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GameHub</a:t>
            </a:r>
            <a:r>
              <a:rPr lang="en-US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74" name="Arc 207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FB8E-669F-E204-AA7B-3CE8C48D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GameHub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is a cutting-edge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gaming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website that aims to provide a comprehensive and immersive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gaming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experience to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enthusiasts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worldwide. With a vast collection of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games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,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GameHub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is designed to be a one-stop destination for all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gaming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enthusiasts. Our website offers a user-friendly interface, advanced features, and a wide range of genres, ensuring that users can easily discover,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play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, and enjoy their favorite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games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287E0-162E-B61A-E313-19C1B50D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Our team members: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14556-4DEE-5D00-6520-96DAA851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658368">
              <a:spcBef>
                <a:spcPts val="72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	</a:t>
            </a:r>
            <a:r>
              <a:rPr lang="en-US" sz="2000">
                <a:ea typeface="+mn-lt"/>
                <a:cs typeface="+mn-lt"/>
              </a:rPr>
              <a:t>Kambarova</a:t>
            </a:r>
            <a:r>
              <a:rPr lang="en-US" sz="2000" dirty="0">
                <a:ea typeface="+mn-lt"/>
                <a:cs typeface="+mn-lt"/>
              </a:rPr>
              <a:t> Fariza</a:t>
            </a:r>
            <a:endParaRPr lang="en-US" sz="2000" dirty="0">
              <a:latin typeface="Calibri"/>
              <a:cs typeface="Calibri"/>
            </a:endParaRPr>
          </a:p>
          <a:p>
            <a:pPr marL="0" indent="0" defTabSz="658368">
              <a:spcBef>
                <a:spcPts val="720"/>
              </a:spcBef>
              <a:buNone/>
            </a:pPr>
            <a:r>
              <a:rPr lang="en-US" sz="2000" kern="1200">
                <a:latin typeface="Calibri"/>
                <a:cs typeface="Times New Roman"/>
              </a:rPr>
              <a:t> with his expertise in </a:t>
            </a:r>
            <a:r>
              <a:rPr lang="en-US" sz="2000" kern="1200" dirty="0">
                <a:latin typeface="Calibri"/>
                <a:cs typeface="Times New Roman"/>
              </a:rPr>
              <a:t>front-end development, took the lead in designing the user interface, implementing smooth interactions, and optimizing the website's performance.</a:t>
            </a:r>
            <a:r>
              <a:rPr lang="en-US" sz="2000" dirty="0">
                <a:latin typeface="Calibri"/>
                <a:cs typeface="Times New Roman"/>
              </a:rPr>
              <a:t> </a:t>
            </a:r>
            <a:endParaRPr lang="en-US" sz="2000">
              <a:cs typeface="Calibri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8B6717-B8D7-59C2-D21F-F51336820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658368">
              <a:spcBef>
                <a:spcPts val="720"/>
              </a:spcBef>
              <a:buNone/>
            </a:pPr>
            <a:r>
              <a:rPr lang="en-US" sz="2000">
                <a:ea typeface="+mn-lt"/>
                <a:cs typeface="+mn-lt"/>
              </a:rPr>
              <a:t>Bayalieva Zhyldyz</a:t>
            </a:r>
          </a:p>
          <a:p>
            <a:pPr marL="0" indent="0" defTabSz="658368">
              <a:spcBef>
                <a:spcPts val="720"/>
              </a:spcBef>
              <a:buNone/>
            </a:pPr>
            <a:r>
              <a:rPr lang="en-US" sz="2000">
                <a:ea typeface="+mn-lt"/>
                <a:cs typeface="Times New Roman"/>
              </a:rPr>
              <a:t>with</a:t>
            </a:r>
            <a:r>
              <a:rPr lang="en-US" sz="2000" kern="1200" dirty="0">
                <a:latin typeface="Calibri"/>
                <a:cs typeface="Times New Roman"/>
              </a:rPr>
              <a:t> his strong back-end development skills, worked on JavaScript, Bootstrap, Html and CSS ensuring secure and efficient data handling.</a:t>
            </a:r>
            <a:endParaRPr lang="en-US" sz="2000">
              <a:latin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092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3089" descr="Closeup of a keyboard">
            <a:extLst>
              <a:ext uri="{FF2B5EF4-FFF2-40B4-BE49-F238E27FC236}">
                <a16:creationId xmlns:a16="http://schemas.microsoft.com/office/drawing/2014/main" id="{C1375751-CC50-EEE9-A1C1-7EF117A83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7874" r="-2" b="52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137DAF-F023-339B-FD61-D75197AB2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777852"/>
          </a:xfrm>
        </p:spPr>
        <p:txBody>
          <a:bodyPr>
            <a:normAutofit/>
          </a:bodyPr>
          <a:lstStyle/>
          <a:p>
            <a:r>
              <a:rPr lang="en-US"/>
              <a:t>What are the key features of our Website?</a:t>
            </a:r>
          </a:p>
        </p:txBody>
      </p:sp>
    </p:spTree>
    <p:extLst>
      <p:ext uri="{BB962C8B-B14F-4D97-AF65-F5344CB8AC3E}">
        <p14:creationId xmlns:p14="http://schemas.microsoft.com/office/powerpoint/2010/main" val="265050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Person writing on a notepad">
            <a:extLst>
              <a:ext uri="{FF2B5EF4-FFF2-40B4-BE49-F238E27FC236}">
                <a16:creationId xmlns:a16="http://schemas.microsoft.com/office/drawing/2014/main" id="{CCAB507C-3BA4-F86D-76E2-63951A1AC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244" r="-2" b="178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B8B19-31CE-A0D4-D52D-BE25D4DA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Exceptional Website Design:</a:t>
            </a:r>
            <a:br>
              <a:rPr lang="en-US">
                <a:solidFill>
                  <a:srgbClr val="FFFFFF"/>
                </a:solidFill>
                <a:latin typeface="Calibri"/>
                <a:cs typeface="Calibri"/>
              </a:rPr>
            </a:br>
            <a:endParaRPr lang="en-US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8CF9D-1853-3945-55AC-09575E4A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At GameHub, we understand that user experience is paramount. Therefore, we have dedicated significant effort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to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create a visually appealing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and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user-friendly website design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. Our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interface is thoughtfully crafted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,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featuring an intuitive layout that allows for easy navigation and seamless browsing. The design elements are carefully chosen to complement the gaming aesthetics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,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with visually striking graphics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and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animations that enhance the overall experience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.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We have also optimized the website for different screen sizes, ensuring 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a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seamless and immersive gaming experience across devices, including desktops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,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laptops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,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tablets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, and </a:t>
            </a:r>
            <a:r>
              <a:rPr lang="en-US" kern="100">
                <a:solidFill>
                  <a:srgbClr val="FFFFFF"/>
                </a:solidFill>
                <a:ea typeface="+mn-lt"/>
                <a:cs typeface="+mn-lt"/>
              </a:rPr>
              <a:t>smartphones</a:t>
            </a:r>
            <a:r>
              <a:rPr lang="en-US" kern="100">
                <a:solidFill>
                  <a:srgbClr val="FFFFFF"/>
                </a:solidFill>
                <a:effectLst/>
                <a:ea typeface="+mn-lt"/>
                <a:cs typeface="+mn-lt"/>
              </a:rPr>
              <a:t>.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88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5D4C-6BAD-4BD5-46F5-9FEE69B7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Our Gallery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D707B38-CEB5-9AFE-C519-84E42EB1D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" r="1" b="406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144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100+] Anime School Background s | Wallpapers.com">
            <a:extLst>
              <a:ext uri="{FF2B5EF4-FFF2-40B4-BE49-F238E27FC236}">
                <a16:creationId xmlns:a16="http://schemas.microsoft.com/office/drawing/2014/main" id="{4E820EE7-5EB8-F036-359A-BD68BA8556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25897-11A8-53A5-FFE7-2BBA64F6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your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attention</a:t>
            </a:r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Aragato GIFs | Tenor">
            <a:extLst>
              <a:ext uri="{FF2B5EF4-FFF2-40B4-BE49-F238E27FC236}">
                <a16:creationId xmlns:a16="http://schemas.microsoft.com/office/drawing/2014/main" id="{D2657293-3BE2-B8F2-0B7A-BAA342F1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813" y="1469987"/>
            <a:ext cx="5808373" cy="32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40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450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Game Hub</vt:lpstr>
      <vt:lpstr>What is GameHub?</vt:lpstr>
      <vt:lpstr>Our team members:</vt:lpstr>
      <vt:lpstr>What are the key features of our Website?</vt:lpstr>
      <vt:lpstr>Exceptional Website Design: </vt:lpstr>
      <vt:lpstr>Our Gallery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 Hub</dc:title>
  <dc:creator>Daniyar Maratov</dc:creator>
  <cp:lastModifiedBy>Daniyar Maratov</cp:lastModifiedBy>
  <cp:revision>33</cp:revision>
  <dcterms:created xsi:type="dcterms:W3CDTF">2023-05-31T15:45:57Z</dcterms:created>
  <dcterms:modified xsi:type="dcterms:W3CDTF">2023-06-23T23:37:01Z</dcterms:modified>
</cp:coreProperties>
</file>